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D40B6-E851-1A44-B2ED-2ACF2EF7CE53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02797-B908-9B49-99B3-DF03A15A1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0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02797-B908-9B49-99B3-DF03A15A1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July 29,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13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7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3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21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7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3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044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4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8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July 29,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4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July 29,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88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A close-up of a person working out&#10;&#10;Description automatically generated with low confidence">
            <a:extLst>
              <a:ext uri="{FF2B5EF4-FFF2-40B4-BE49-F238E27FC236}">
                <a16:creationId xmlns:a16="http://schemas.microsoft.com/office/drawing/2014/main" id="{19511369-C63D-8A4E-BAE7-ADFC81CD4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4855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01737-6B9E-BF6C-0137-3F905274E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en-US" sz="4100" b="1" dirty="0"/>
              <a:t>Workout Management System</a:t>
            </a:r>
            <a:endParaRPr lang="en-PK" sz="41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E3794-2F91-A112-364C-E070A5118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9413" y="3569008"/>
            <a:ext cx="3565525" cy="173165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>
                    <a:alpha val="60000"/>
                  </a:schemeClr>
                </a:solidFill>
              </a:rPr>
              <a:t>Mohammad Waseem Khan</a:t>
            </a:r>
          </a:p>
          <a:p>
            <a:r>
              <a:rPr lang="en-GB" sz="2000" dirty="0">
                <a:solidFill>
                  <a:schemeClr val="tx1">
                    <a:alpha val="60000"/>
                  </a:schemeClr>
                </a:solidFill>
              </a:rPr>
              <a:t>22MayEnable2</a:t>
            </a:r>
            <a:endParaRPr lang="en-PK" sz="20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10915301" y="5534728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7CD3B8-4EAD-4444-9EB3-CA03A661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B959-660F-F1EF-693C-838AA11A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9D708-5398-31F1-345C-CA4D666EE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WIFI connection due to new provider</a:t>
            </a:r>
          </a:p>
          <a:p>
            <a:r>
              <a:rPr lang="en-US" dirty="0"/>
              <a:t>GitHub complications</a:t>
            </a:r>
          </a:p>
          <a:p>
            <a:r>
              <a:rPr lang="en-US" dirty="0"/>
              <a:t>Time management - Jira</a:t>
            </a:r>
          </a:p>
        </p:txBody>
      </p:sp>
    </p:spTree>
    <p:extLst>
      <p:ext uri="{BB962C8B-B14F-4D97-AF65-F5344CB8AC3E}">
        <p14:creationId xmlns:p14="http://schemas.microsoft.com/office/powerpoint/2010/main" val="190142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58FAF-7492-5606-3C85-178E26FD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Thank You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3" name="Graphic 5" descr="Smiling Face with No Fill">
            <a:extLst>
              <a:ext uri="{FF2B5EF4-FFF2-40B4-BE49-F238E27FC236}">
                <a16:creationId xmlns:a16="http://schemas.microsoft.com/office/drawing/2014/main" id="{94C8A344-FCBA-DA89-8A50-994A4900B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939" y="549275"/>
            <a:ext cx="576103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614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D08B6-74FF-A4F7-9CA7-483E8AA7A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688" y="808633"/>
            <a:ext cx="5437187" cy="223993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0C4BA-BCE7-D200-25A5-4B776732D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688" y="3465250"/>
            <a:ext cx="5437187" cy="201094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Workout management system will help us to manage exercise with respect to time and calories.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Workout may have multiple exercises.</a:t>
            </a:r>
            <a:endParaRPr lang="en-PK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74033C2F-EE38-427C-97E3-08EAC8822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1760"/>
            <a:ext cx="666497" cy="1080000"/>
          </a:xfrm>
          <a:custGeom>
            <a:avLst/>
            <a:gdLst>
              <a:gd name="connsiteX0" fmla="*/ 126497 w 666497"/>
              <a:gd name="connsiteY0" fmla="*/ 0 h 1080000"/>
              <a:gd name="connsiteX1" fmla="*/ 666497 w 666497"/>
              <a:gd name="connsiteY1" fmla="*/ 540000 h 1080000"/>
              <a:gd name="connsiteX2" fmla="*/ 126497 w 666497"/>
              <a:gd name="connsiteY2" fmla="*/ 1080000 h 1080000"/>
              <a:gd name="connsiteX3" fmla="*/ 17668 w 666497"/>
              <a:gd name="connsiteY3" fmla="*/ 1069029 h 1080000"/>
              <a:gd name="connsiteX4" fmla="*/ 0 w 666497"/>
              <a:gd name="connsiteY4" fmla="*/ 1063545 h 1080000"/>
              <a:gd name="connsiteX5" fmla="*/ 0 w 666497"/>
              <a:gd name="connsiteY5" fmla="*/ 16455 h 1080000"/>
              <a:gd name="connsiteX6" fmla="*/ 17668 w 666497"/>
              <a:gd name="connsiteY6" fmla="*/ 10971 h 1080000"/>
              <a:gd name="connsiteX7" fmla="*/ 126497 w 666497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6497" h="1080000">
                <a:moveTo>
                  <a:pt x="126497" y="0"/>
                </a:moveTo>
                <a:cubicBezTo>
                  <a:pt x="424731" y="0"/>
                  <a:pt x="666497" y="241766"/>
                  <a:pt x="666497" y="540000"/>
                </a:cubicBezTo>
                <a:cubicBezTo>
                  <a:pt x="666497" y="838234"/>
                  <a:pt x="424731" y="1080000"/>
                  <a:pt x="126497" y="1080000"/>
                </a:cubicBezTo>
                <a:cubicBezTo>
                  <a:pt x="89218" y="1080000"/>
                  <a:pt x="52821" y="1076222"/>
                  <a:pt x="17668" y="1069029"/>
                </a:cubicBezTo>
                <a:lnTo>
                  <a:pt x="0" y="1063545"/>
                </a:lnTo>
                <a:lnTo>
                  <a:pt x="0" y="16455"/>
                </a:lnTo>
                <a:lnTo>
                  <a:pt x="17668" y="10971"/>
                </a:lnTo>
                <a:cubicBezTo>
                  <a:pt x="52821" y="3778"/>
                  <a:pt x="89218" y="0"/>
                  <a:pt x="126497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22940903-7865-4026-879C-CC1ADF91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4337" y="800983"/>
            <a:ext cx="4006800" cy="3788841"/>
            <a:chOff x="7762003" y="672385"/>
            <a:chExt cx="4006800" cy="3788841"/>
          </a:xfrm>
        </p:grpSpPr>
        <p:sp>
          <p:nvSpPr>
            <p:cNvPr id="26" name="Freeform: Shape 12">
              <a:extLst>
                <a:ext uri="{FF2B5EF4-FFF2-40B4-BE49-F238E27FC236}">
                  <a16:creationId xmlns:a16="http://schemas.microsoft.com/office/drawing/2014/main" id="{982D1BD3-FFA8-4027-A890-672FDD8F7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8528803" y="672385"/>
              <a:ext cx="3240000" cy="3788841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96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C5C6D9-8420-4B6F-A949-7B6565266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8572003" y="180004"/>
              <a:ext cx="1620000" cy="32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CFC28-5F56-4F2C-A953-AB57C1CE5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386" y="5149126"/>
            <a:ext cx="762805" cy="734873"/>
            <a:chOff x="7950336" y="1300590"/>
            <a:chExt cx="762805" cy="734873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492EB854-02D8-4A9E-8BA5-5FEE21DD0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1676C39-91DD-4843-8315-4285BA1E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39FEEC-A688-4A3E-BA2C-8FC738A8A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414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15E77849-94E2-0529-6C9E-1C83BA25C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998" y="-4"/>
            <a:ext cx="6858003" cy="68580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F1C42-58AC-ABA3-97B3-5185B3D0C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1795719"/>
          </a:xfrm>
        </p:spPr>
        <p:txBody>
          <a:bodyPr anchor="b">
            <a:normAutofit/>
          </a:bodyPr>
          <a:lstStyle/>
          <a:p>
            <a:r>
              <a:rPr lang="en-US" dirty="0"/>
              <a:t>Tools</a:t>
            </a:r>
            <a:endParaRPr lang="en-PK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21E3D-C319-C9F2-143E-8D5BA9AB9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713703"/>
            <a:ext cx="5437187" cy="33791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Following tools are used to complete this project: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Eclipse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MySQL workbench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Visual Studio Code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alpha val="60000"/>
                  </a:schemeClr>
                </a:solidFill>
              </a:rPr>
              <a:t>Jira</a:t>
            </a:r>
            <a:endParaRPr lang="en-PK" sz="22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8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EBA05-E76E-A5B8-D10F-F02DED34D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B2ADD-1108-7A39-45CA-0B627266F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The main objective of this project to do hands-on application on spring boot with java framework.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By using spring boot, I need to create a web application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And to understand how to do unit testing with Junit and Mockito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A front-end developed using JavaScript, HTML and CSS.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0" name="Picture 4" descr="A close up of a camera lens&#10;&#10;Description automatically generated">
            <a:extLst>
              <a:ext uri="{FF2B5EF4-FFF2-40B4-BE49-F238E27FC236}">
                <a16:creationId xmlns:a16="http://schemas.microsoft.com/office/drawing/2014/main" id="{5C21C83C-25C6-F270-02A3-ED4F2B489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0" r="24807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6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320472-2F6B-F719-2FE9-B8A065EBF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4800"/>
              <a:t>ERD</a:t>
            </a:r>
            <a:endParaRPr lang="en-PK" sz="48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0407AE-CF0B-21C9-4EBE-8F8BBCBFD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06" y="549275"/>
            <a:ext cx="7338902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170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54DD96-BE82-2C0A-F0B0-349767DA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UML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D69FE3-2304-C6E7-AA4D-6106549D6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6" y="1388266"/>
            <a:ext cx="7345363" cy="4895155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613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F5BC6-DC62-65F9-7CB2-299713B6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327" y="642576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Test Coverage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1A293EB-C79E-992D-C379-989FC250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" y="4652159"/>
            <a:ext cx="6371409" cy="165656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D75EC-E598-E489-9E49-9D829900E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08569" y="2632709"/>
            <a:ext cx="3962171" cy="367601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8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AAE3F-A96C-8B93-B666-7C705593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Postman Canary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17670-4118-94F0-0176-DBCCD6732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9347" y="549275"/>
            <a:ext cx="5039592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0FF28-0F93-DFF7-CD85-18D0945FC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618" y="3536950"/>
            <a:ext cx="4997049" cy="277336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005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2A9C2-2D4E-0B08-DDEB-3CB20646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Developer Journey</a:t>
            </a:r>
            <a:endParaRPr lang="en-PK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13A03E0-A86D-81C5-2CAE-9FEBE7D23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I have followed following steps to complete this project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 selected the idea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 created model classes with logical structure using ERD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Then I created repositories and controller with rest APIs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Then I created frontend in html and connected it with APIs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Finally, I added test cases for unit testing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A3972589-5A7C-C6D7-CEB9-229916AB6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8" r="1388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789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_2SEEDS">
      <a:dk1>
        <a:srgbClr val="000000"/>
      </a:dk1>
      <a:lt1>
        <a:srgbClr val="FFFFFF"/>
      </a:lt1>
      <a:dk2>
        <a:srgbClr val="23243F"/>
      </a:dk2>
      <a:lt2>
        <a:srgbClr val="E2E4E8"/>
      </a:lt2>
      <a:accent1>
        <a:srgbClr val="B1853B"/>
      </a:accent1>
      <a:accent2>
        <a:srgbClr val="C3664D"/>
      </a:accent2>
      <a:accent3>
        <a:srgbClr val="A1A641"/>
      </a:accent3>
      <a:accent4>
        <a:srgbClr val="3B71B1"/>
      </a:accent4>
      <a:accent5>
        <a:srgbClr val="4D52C3"/>
      </a:accent5>
      <a:accent6>
        <a:srgbClr val="673BB1"/>
      </a:accent6>
      <a:hlink>
        <a:srgbClr val="3F6EB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177</Words>
  <Application>Microsoft Macintosh PowerPoint</Application>
  <PresentationFormat>Widescreen</PresentationFormat>
  <Paragraphs>34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3DFloatVTI</vt:lpstr>
      <vt:lpstr>Workout Management System</vt:lpstr>
      <vt:lpstr>Introduction</vt:lpstr>
      <vt:lpstr>Tools</vt:lpstr>
      <vt:lpstr>Objective</vt:lpstr>
      <vt:lpstr>ERD</vt:lpstr>
      <vt:lpstr>UML</vt:lpstr>
      <vt:lpstr>Test Coverage</vt:lpstr>
      <vt:lpstr>Postman Canary</vt:lpstr>
      <vt:lpstr>Developer Journey</vt:lpstr>
      <vt:lpstr>Challenges Faced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Workout Management System</dc:title>
  <dc:creator>051-17-0023</dc:creator>
  <cp:lastModifiedBy>Waseem Khan</cp:lastModifiedBy>
  <cp:revision>13</cp:revision>
  <dcterms:created xsi:type="dcterms:W3CDTF">2022-07-28T22:57:22Z</dcterms:created>
  <dcterms:modified xsi:type="dcterms:W3CDTF">2022-07-29T14:11:23Z</dcterms:modified>
</cp:coreProperties>
</file>